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354" y="308610"/>
            <a:ext cx="4011692" cy="7612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0228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PARK OVER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43722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Software Requirements Specification for the Car Parking App.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688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Purpose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19686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seamless parking experience for users.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641402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97253" y="28882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597253" y="3422094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parking spaces.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10777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597253" y="45575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Availability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597253" y="5091470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real-time availability.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50437" y="5980152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97253" y="62269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Management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597253" y="676084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bookings.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554" y="640080"/>
            <a:ext cx="581156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Scope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13554" y="1715095"/>
            <a:ext cx="751689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platform for booking parking spaces.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3554" y="2609850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014889" y="2697004"/>
            <a:ext cx="12037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569006" y="2609850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Tracking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569006" y="3112532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availability.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13554" y="3978235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968216" y="4065389"/>
            <a:ext cx="21371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569006" y="3978235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69006" y="4480917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payment gateway.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13554" y="5346621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66907" y="5433774"/>
            <a:ext cx="21621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569006" y="5346621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QR Code Entry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569006" y="5849303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QR code-based entry/exit.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813554" y="6715006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973098" y="6802160"/>
            <a:ext cx="20395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1569006" y="6715006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569006" y="7217688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spaces and bookings.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1030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Interfaces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7755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Interfaces with third-party payment gateways and external databases.Individuals looking to book parking spaces.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951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32768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Booking and managing parking.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6951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Interface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32768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Managing parking slots and monitoring user bookings.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6937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64037" y="61019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Individuals looking to book parking spaces.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46937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23929" y="61019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Parking facility managers.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954" y="640080"/>
            <a:ext cx="581156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Features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99954" y="1715095"/>
            <a:ext cx="751689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UI for easy parking booking.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9954" y="2609850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01289" y="2697004"/>
            <a:ext cx="12037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055406" y="2609850"/>
            <a:ext cx="2945011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Availability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055406" y="3112532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and book available slots.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299954" y="3978235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6454616" y="4065389"/>
            <a:ext cx="21371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055406" y="3978235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055406" y="4480917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payment gateways.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9954" y="5346621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53307" y="5433774"/>
            <a:ext cx="21621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7055406" y="5346621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History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055406" y="5849303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and manage bookings.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299954" y="6715006"/>
            <a:ext cx="523042" cy="5230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498" y="6802160"/>
            <a:ext cx="20395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7055406" y="6715006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055406" y="7217688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parking slots and user bookings.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799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Constraints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82178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Internet connection required for booking, payments, and real-time updates.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1671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64273" y="4259699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7152680" y="41671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52680" y="470106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third-party payment gateways.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62058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713095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7152680" y="56205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Limitations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680" y="615446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Possible API limitations.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79214"/>
            <a:ext cx="4994196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Functional Requirements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72095" y="1086088"/>
            <a:ext cx="1348620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must allow users to register using an email ID and password.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71287" y="1461968"/>
            <a:ext cx="15240" cy="6390442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918805" y="176462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6" name="Shape 4"/>
          <p:cNvSpPr/>
          <p:nvPr/>
        </p:nvSpPr>
        <p:spPr>
          <a:xfrm>
            <a:off x="623768" y="1617107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743188" y="1668780"/>
            <a:ext cx="71438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37454" y="1599843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Registration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537454" y="189809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register using an email ID and password.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918805" y="2697242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11" name="Shape 9"/>
          <p:cNvSpPr/>
          <p:nvPr/>
        </p:nvSpPr>
        <p:spPr>
          <a:xfrm>
            <a:off x="623768" y="2549723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715447" y="2601397"/>
            <a:ext cx="126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37454" y="2532459"/>
            <a:ext cx="1732359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Parking Slot Booking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537454" y="2830711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search for available parking slots based on location.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918805" y="3629858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16" name="Shape 14"/>
          <p:cNvSpPr/>
          <p:nvPr/>
        </p:nvSpPr>
        <p:spPr>
          <a:xfrm>
            <a:off x="623768" y="3482340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14732" y="3534013"/>
            <a:ext cx="128230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37454" y="3465076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Processing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537454" y="3763328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will integrate with payment gateways.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918805" y="456247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21" name="Shape 19"/>
          <p:cNvSpPr/>
          <p:nvPr/>
        </p:nvSpPr>
        <p:spPr>
          <a:xfrm>
            <a:off x="623768" y="4414957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718304" y="4466630"/>
            <a:ext cx="121087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37454" y="4397693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History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537454" y="469594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view their past bookings.</a:t>
            </a:r>
            <a:endParaRPr lang="en-US" sz="1050" dirty="0"/>
          </a:p>
        </p:txBody>
      </p:sp>
      <p:sp>
        <p:nvSpPr>
          <p:cNvPr id="25" name="Shape 23"/>
          <p:cNvSpPr/>
          <p:nvPr/>
        </p:nvSpPr>
        <p:spPr>
          <a:xfrm>
            <a:off x="918805" y="5495092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26" name="Shape 24"/>
          <p:cNvSpPr/>
          <p:nvPr/>
        </p:nvSpPr>
        <p:spPr>
          <a:xfrm>
            <a:off x="623768" y="5347573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7" name="Text 25"/>
          <p:cNvSpPr/>
          <p:nvPr/>
        </p:nvSpPr>
        <p:spPr>
          <a:xfrm>
            <a:off x="716161" y="5399246"/>
            <a:ext cx="12537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37454" y="5330309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Push Notifications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537454" y="5628561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Notifications will be sent to users.</a:t>
            </a:r>
            <a:endParaRPr lang="en-US" sz="1050" dirty="0"/>
          </a:p>
        </p:txBody>
      </p:sp>
      <p:sp>
        <p:nvSpPr>
          <p:cNvPr id="30" name="Shape 28"/>
          <p:cNvSpPr/>
          <p:nvPr/>
        </p:nvSpPr>
        <p:spPr>
          <a:xfrm>
            <a:off x="918805" y="6427708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31" name="Shape 29"/>
          <p:cNvSpPr/>
          <p:nvPr/>
        </p:nvSpPr>
        <p:spPr>
          <a:xfrm>
            <a:off x="623768" y="6280190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2" name="Text 30"/>
          <p:cNvSpPr/>
          <p:nvPr/>
        </p:nvSpPr>
        <p:spPr>
          <a:xfrm>
            <a:off x="711756" y="6331863"/>
            <a:ext cx="13430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537454" y="6262926"/>
            <a:ext cx="224028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QR Code-Based Entry/Exit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537454" y="6561177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QR code is generated for users to scan.</a:t>
            </a:r>
            <a:endParaRPr lang="en-US" sz="1050" dirty="0"/>
          </a:p>
        </p:txBody>
      </p:sp>
      <p:sp>
        <p:nvSpPr>
          <p:cNvPr id="35" name="Shape 33"/>
          <p:cNvSpPr/>
          <p:nvPr/>
        </p:nvSpPr>
        <p:spPr>
          <a:xfrm>
            <a:off x="918805" y="7360325"/>
            <a:ext cx="482679" cy="15240"/>
          </a:xfrm>
          <a:prstGeom prst="roundRect">
            <a:avLst>
              <a:gd name="adj" fmla="val 135764"/>
            </a:avLst>
          </a:prstGeom>
          <a:solidFill>
            <a:srgbClr val="535455"/>
          </a:solidFill>
          <a:ln/>
        </p:spPr>
      </p:sp>
      <p:sp>
        <p:nvSpPr>
          <p:cNvPr id="36" name="Shape 34"/>
          <p:cNvSpPr/>
          <p:nvPr/>
        </p:nvSpPr>
        <p:spPr>
          <a:xfrm>
            <a:off x="623768" y="7212806"/>
            <a:ext cx="310277" cy="31027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7" name="Text 35"/>
          <p:cNvSpPr/>
          <p:nvPr/>
        </p:nvSpPr>
        <p:spPr>
          <a:xfrm>
            <a:off x="727115" y="7264479"/>
            <a:ext cx="103465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537454" y="7195542"/>
            <a:ext cx="172414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1537454" y="7493794"/>
            <a:ext cx="1252085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Admins can add, edit, and delete parking spaces.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391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functions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044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will  be using google cloud platform as the cloud. The following functions will be used: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771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 Compute Engine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 Cloud Storage (Firestore)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 Google Maps platform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952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BigQuery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2024-09-25T01:15:08Z</dcterms:created>
  <dcterms:modified xsi:type="dcterms:W3CDTF">2024-09-25T01:15:08Z</dcterms:modified>
</cp:coreProperties>
</file>